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170</TotalTime>
  <Words>1622</Words>
  <Application>Microsoft Macintosh PowerPoint</Application>
  <PresentationFormat>Presentazione su schermo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SOHO</vt:lpstr>
      <vt:lpstr>Parliamo di genere</vt:lpstr>
      <vt:lpstr>Facciamo chiarezza</vt:lpstr>
      <vt:lpstr>Guardiamo la realtà che ci circonda</vt:lpstr>
      <vt:lpstr>La normazione eterosessuale e la costruzione dei ruoli</vt:lpstr>
      <vt:lpstr>Significati utili di «genere»</vt:lpstr>
      <vt:lpstr>Teoria o ideologia del gender?</vt:lpstr>
      <vt:lpstr>Cerchiamo di capire</vt:lpstr>
      <vt:lpstr>Divulgazione degli studi di genere nelle scuole</vt:lpstr>
      <vt:lpstr>La polemica</vt:lpstr>
      <vt:lpstr>Analisi della realtà sociale da un punto di vista di genere: metodo scientifico</vt:lpstr>
      <vt:lpstr>Iniziative istituzionali</vt:lpstr>
      <vt:lpstr>Attori contro le teorie del Gender</vt:lpstr>
      <vt:lpstr>Una considerazione a parte</vt:lpstr>
      <vt:lpstr>Un esempio di costruzione sociale svelata</vt:lpstr>
      <vt:lpstr>         Gli studi di genere ci dicono che buona parte delle differenze che caratterizzano l’esperienza di donne e uomini non è iscritta nei nostri geni, ma è prodotta dalla società</vt:lpstr>
      <vt:lpstr>Barbara Poggio: “Se l’educazione al genere fa paura” inGenere n. 146, 24 settembre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Parliamo di genere</dc:title>
  <dc:creator>Alisa Del Re</dc:creator>
  <cp:lastModifiedBy>Alisa Del Re</cp:lastModifiedBy>
  <cp:revision>21</cp:revision>
  <dcterms:created xsi:type="dcterms:W3CDTF">2015-11-11T22:37:31Z</dcterms:created>
  <dcterms:modified xsi:type="dcterms:W3CDTF">2015-12-09T21:28:28Z</dcterms:modified>
</cp:coreProperties>
</file>